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35" r:id="rId1"/>
  </p:sldMasterIdLst>
  <p:sldIdLst>
    <p:sldId id="284" r:id="rId2"/>
    <p:sldId id="285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86" d="100"/>
          <a:sy n="86" d="100"/>
        </p:scale>
        <p:origin x="6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609600" y="3699804"/>
            <a:ext cx="110744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Τίτλος"/>
          <p:cNvSpPr>
            <a:spLocks noGrp="1"/>
          </p:cNvSpPr>
          <p:nvPr>
            <p:ph type="ctrTitle"/>
          </p:nvPr>
        </p:nvSpPr>
        <p:spPr>
          <a:xfrm>
            <a:off x="609600" y="1433732"/>
            <a:ext cx="110744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cxnSp>
        <p:nvCxnSpPr>
          <p:cNvPr id="8" name="7 - Ευθεία γραμμή σύνδεσης"/>
          <p:cNvCxnSpPr/>
          <p:nvPr/>
        </p:nvCxnSpPr>
        <p:spPr>
          <a:xfrm>
            <a:off x="1951501" y="3550126"/>
            <a:ext cx="39624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- Ευθεία γραμμή σύνδεσης"/>
          <p:cNvCxnSpPr/>
          <p:nvPr/>
        </p:nvCxnSpPr>
        <p:spPr>
          <a:xfrm>
            <a:off x="6278099" y="3550126"/>
            <a:ext cx="39624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- Έλλειψη"/>
          <p:cNvSpPr/>
          <p:nvPr/>
        </p:nvSpPr>
        <p:spPr>
          <a:xfrm>
            <a:off x="6053797" y="3526302"/>
            <a:ext cx="6096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pPr/>
              <a:t>6/26/2014</a:t>
            </a:fld>
            <a:endParaRPr lang="en-US" dirty="0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pPr/>
              <a:t>6/26/2014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pPr/>
              <a:t>6/26/2014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Θέση περιεχομένου"/>
          <p:cNvSpPr>
            <a:spLocks noGrp="1"/>
          </p:cNvSpPr>
          <p:nvPr>
            <p:ph idx="1"/>
          </p:nvPr>
        </p:nvSpPr>
        <p:spPr>
          <a:xfrm>
            <a:off x="609600" y="1524000"/>
            <a:ext cx="109728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pPr/>
              <a:t>6/26/2014</a:t>
            </a:fld>
            <a:endParaRPr lang="en-US" dirty="0"/>
          </a:p>
        </p:txBody>
      </p:sp>
      <p:sp>
        <p:nvSpPr>
          <p:cNvPr id="15" name="14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15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16 - Τίτλος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pPr/>
              <a:t>6/26/2014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3505200"/>
            <a:ext cx="105664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914400" y="4958864"/>
            <a:ext cx="105664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cxnSp>
        <p:nvCxnSpPr>
          <p:cNvPr id="7" name="6 - Ευθεία γραμμή σύνδεσης"/>
          <p:cNvCxnSpPr/>
          <p:nvPr/>
        </p:nvCxnSpPr>
        <p:spPr>
          <a:xfrm>
            <a:off x="914400" y="4916993"/>
            <a:ext cx="105664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pPr/>
              <a:t>6/26/2014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5413248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2"/>
          </p:nvPr>
        </p:nvSpPr>
        <p:spPr>
          <a:xfrm>
            <a:off x="6197600" y="1524000"/>
            <a:ext cx="5413248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pPr/>
              <a:t>6/26/2014</a:t>
            </a:fld>
            <a:endParaRPr lang="en-US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09600" y="1399593"/>
            <a:ext cx="5386917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32" name="31 - Θέση περιεχομένου"/>
          <p:cNvSpPr>
            <a:spLocks noGrp="1"/>
          </p:cNvSpPr>
          <p:nvPr>
            <p:ph sz="half" idx="2"/>
          </p:nvPr>
        </p:nvSpPr>
        <p:spPr>
          <a:xfrm>
            <a:off x="609600" y="2201896"/>
            <a:ext cx="5384800" cy="391363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34" name="33 - Θέση περιεχομένου"/>
          <p:cNvSpPr>
            <a:spLocks noGrp="1"/>
          </p:cNvSpPr>
          <p:nvPr>
            <p:ph sz="quarter" idx="4"/>
          </p:nvPr>
        </p:nvSpPr>
        <p:spPr>
          <a:xfrm>
            <a:off x="6199717" y="2201896"/>
            <a:ext cx="5384800" cy="391363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2" name="11 - Θέση κειμένου"/>
          <p:cNvSpPr>
            <a:spLocks noGrp="1"/>
          </p:cNvSpPr>
          <p:nvPr>
            <p:ph type="body" idx="3"/>
          </p:nvPr>
        </p:nvSpPr>
        <p:spPr>
          <a:xfrm>
            <a:off x="6197600" y="1399593"/>
            <a:ext cx="5386917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cxnSp>
        <p:nvCxnSpPr>
          <p:cNvPr id="10" name="9 - Ευθεία γραμμή σύνδεσης"/>
          <p:cNvCxnSpPr/>
          <p:nvPr/>
        </p:nvCxnSpPr>
        <p:spPr>
          <a:xfrm>
            <a:off x="750593" y="2180219"/>
            <a:ext cx="499872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- Ευθεία γραμμή σύνδεσης"/>
          <p:cNvCxnSpPr/>
          <p:nvPr/>
        </p:nvCxnSpPr>
        <p:spPr>
          <a:xfrm>
            <a:off x="6339840" y="2180219"/>
            <a:ext cx="499872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pPr/>
              <a:t>6/26/2014</a:t>
            </a:fld>
            <a:endParaRPr lang="en-US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pPr/>
              <a:t>6/26/2014</a:t>
            </a:fld>
            <a:endParaRPr lang="en-US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- Θέση περιεχομένου"/>
          <p:cNvSpPr>
            <a:spLocks noGrp="1"/>
          </p:cNvSpPr>
          <p:nvPr>
            <p:ph sz="quarter" idx="1"/>
          </p:nvPr>
        </p:nvSpPr>
        <p:spPr>
          <a:xfrm>
            <a:off x="609600" y="457200"/>
            <a:ext cx="8331200" cy="5715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9042400" y="1600200"/>
            <a:ext cx="2645664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31" name="30 - Τίτλος"/>
          <p:cNvSpPr>
            <a:spLocks noGrp="1"/>
          </p:cNvSpPr>
          <p:nvPr>
            <p:ph type="title"/>
          </p:nvPr>
        </p:nvSpPr>
        <p:spPr>
          <a:xfrm>
            <a:off x="9042400" y="457200"/>
            <a:ext cx="26416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2ABBEA6-7C60-4B02-AE87-00D78D8422AF}" type="datetimeFigureOut">
              <a:rPr lang="en-US" smtClean="0"/>
              <a:pPr/>
              <a:t>6/26/2014</a:t>
            </a:fld>
            <a:endParaRPr lang="en-US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839200" y="457200"/>
            <a:ext cx="2743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609600" y="457200"/>
            <a:ext cx="80264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8839200" y="1600200"/>
            <a:ext cx="27432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pPr/>
              <a:t>6/26/2014</a:t>
            </a:fld>
            <a:endParaRPr lang="en-US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Θέση κειμένου"/>
          <p:cNvSpPr>
            <a:spLocks noGrp="1"/>
          </p:cNvSpPr>
          <p:nvPr>
            <p:ph type="body" idx="1"/>
          </p:nvPr>
        </p:nvSpPr>
        <p:spPr>
          <a:xfrm>
            <a:off x="609600" y="1447800"/>
            <a:ext cx="109728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4" name="2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7721600" y="6203667"/>
            <a:ext cx="34544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8624D31-43A5-475A-80CF-332C9F6DCF35}" type="datetimeFigureOut">
              <a:rPr lang="en-US" smtClean="0"/>
              <a:pPr/>
              <a:t>6/26/2014</a:t>
            </a:fld>
            <a:endParaRPr lang="en-US" dirty="0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844800" y="6203667"/>
            <a:ext cx="47752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11214100" y="6181531"/>
            <a:ext cx="8128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4 - Θέση τίτλου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>
          <a:xfrm>
            <a:off x="609600" y="762000"/>
            <a:ext cx="10972800" cy="53340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l-GR" sz="3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ΚΑΤΑΣΚΕΥΗ </a:t>
            </a:r>
          </a:p>
          <a:p>
            <a:pPr marL="0" indent="0" algn="ctr">
              <a:buNone/>
            </a:pPr>
            <a:r>
              <a:rPr lang="el-GR" sz="3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ΦΩΤΟΓΡΑΦΙΚΗΣ ΜΗΧΑΝΗΣ</a:t>
            </a:r>
          </a:p>
          <a:p>
            <a:pPr marL="0" indent="0" algn="ctr">
              <a:buNone/>
            </a:pPr>
            <a:endParaRPr lang="el-GR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l-GR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l-GR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l-GR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l-GR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l-GR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l-GR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l-GR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ΕΡΕΥΝΗΤΙΚΗ ΕΡΓΑΣΙΑ</a:t>
            </a:r>
          </a:p>
          <a:p>
            <a:pPr marL="0" indent="0" algn="ctr">
              <a:buNone/>
            </a:pPr>
            <a:r>
              <a:rPr lang="el-GR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Β' ΛΥΚΕΙΟΥ</a:t>
            </a:r>
          </a:p>
          <a:p>
            <a:pPr marL="0" indent="0" algn="ctr">
              <a:buNone/>
            </a:pPr>
            <a:r>
              <a:rPr lang="el-GR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ΓΥΜΝΑΣΙΟ ΜΕ Λ.Τ. ΨΑΡΩΝ</a:t>
            </a:r>
          </a:p>
          <a:p>
            <a:pPr marL="0" indent="0" algn="ctr">
              <a:buNone/>
            </a:pPr>
            <a:r>
              <a:rPr lang="el-GR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ΣΧΟΛΙΚΟ ΕΤΟΣ 2013-2014</a:t>
            </a:r>
          </a:p>
          <a:p>
            <a:pPr marL="0" indent="0" algn="ctr">
              <a:buNone/>
            </a:pPr>
            <a:endParaRPr lang="el-GR" b="1" dirty="0">
              <a:solidFill>
                <a:srgbClr val="FF000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1075" y="1954091"/>
            <a:ext cx="2609850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380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020007" y="2818455"/>
            <a:ext cx="10058400" cy="95303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l-GR" sz="2400" dirty="0" smtClean="0"/>
              <a:t>Βάφουμε το πίσω μέρος με τον μαρκαδόρο</a:t>
            </a:r>
            <a:endParaRPr lang="el-GR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020007" y="461419"/>
            <a:ext cx="16742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>
                <a:latin typeface="Times New Roman" pitchFamily="18" charset="0"/>
                <a:cs typeface="Times New Roman" pitchFamily="18" charset="0"/>
              </a:rPr>
              <a:t>Βήμα 7</a:t>
            </a:r>
            <a:endParaRPr lang="el-GR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04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152209" y="2609135"/>
            <a:ext cx="10058400" cy="95303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Τοποθετήστε το αλουμινένιο κομμάτι πάνω στην οπή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του εξωτερικού κουτιού, ακριβώς στο κέντρο.</a:t>
            </a:r>
            <a:endParaRPr lang="el-G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20007" y="461419"/>
            <a:ext cx="16742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>
                <a:latin typeface="Times New Roman" pitchFamily="18" charset="0"/>
                <a:cs typeface="Times New Roman" pitchFamily="18" charset="0"/>
              </a:rPr>
              <a:t>Βήμα 8</a:t>
            </a:r>
            <a:endParaRPr lang="el-GR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04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108142" y="2487949"/>
            <a:ext cx="10058400" cy="95303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Ασφαλίστε το αλουμινένιο κομμάτι στο κουτί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με μαύρη ταινία, αφήνοντας τη τρύπα ακάλυπτη.</a:t>
            </a:r>
            <a:endParaRPr lang="el-G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20007" y="461419"/>
            <a:ext cx="16742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>
                <a:latin typeface="Times New Roman" pitchFamily="18" charset="0"/>
                <a:cs typeface="Times New Roman" pitchFamily="18" charset="0"/>
              </a:rPr>
              <a:t>Βήμα 9</a:t>
            </a:r>
            <a:endParaRPr lang="el-GR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04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65390" y="2672155"/>
            <a:ext cx="11019691" cy="102221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Κόψτε 2 κομμάτια από χαρτόνι, το ένα 3,2 x 3,2 εκ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 και το άλλο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ορθογώνιο 2,5 x 4 εκ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Στο τετράγωνο χαρτόνι ανοίξτε στο κέντρο του μια τετράγωνη οπή 0,6 εκ.</a:t>
            </a:r>
            <a:endParaRPr lang="el-G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20007" y="461419"/>
            <a:ext cx="16742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>
                <a:latin typeface="Times New Roman" pitchFamily="18" charset="0"/>
                <a:cs typeface="Times New Roman" pitchFamily="18" charset="0"/>
              </a:rPr>
              <a:t>Βήμα 10</a:t>
            </a:r>
            <a:endParaRPr lang="el-GR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04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77255" y="3057745"/>
            <a:ext cx="11019691" cy="102221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l-GR" sz="2400" dirty="0" smtClean="0"/>
              <a:t>Τοποθετήστε μαύρη ταινία σε μια από τις πλευρές του ορθογωνίου.</a:t>
            </a:r>
            <a:endParaRPr lang="el-GR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020007" y="461419"/>
            <a:ext cx="16742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>
                <a:latin typeface="Times New Roman" pitchFamily="18" charset="0"/>
                <a:cs typeface="Times New Roman" pitchFamily="18" charset="0"/>
              </a:rPr>
              <a:t>Βήμα 11</a:t>
            </a:r>
            <a:endParaRPr lang="el-GR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04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66383" y="2221735"/>
            <a:ext cx="11347938" cy="154975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Τοποθετήστε το τετράγωνο χαρτόνι με μαύρη ταινία στο σπιρτόκουτο ακριβώς μπροστά από το αλουμινένιο κομμάτι.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Τοποθετήστε το ορθογώνιο χαρτόνι ανάμεσα από το αλουμινένιο κομμάτι και το τετράγωνο χαρτόνι ώστε να μπορεί να μετακινείται πάνω-κάτω.</a:t>
            </a:r>
            <a:endParaRPr lang="el-G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20007" y="461419"/>
            <a:ext cx="16742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>
                <a:latin typeface="Times New Roman" pitchFamily="18" charset="0"/>
                <a:cs typeface="Times New Roman" pitchFamily="18" charset="0"/>
              </a:rPr>
              <a:t>Βήμα 12</a:t>
            </a:r>
            <a:endParaRPr lang="el-GR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04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020007" y="2651251"/>
            <a:ext cx="10058400" cy="119806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Το ορθογώνιο χαρτόνι θα πρέπει να μετακινείται εύκολα,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κλείνοντας και ανοίγοντας την οπή από το αλουμινένιο κουτί.</a:t>
            </a:r>
            <a:endParaRPr lang="el-G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20007" y="461419"/>
            <a:ext cx="16742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>
                <a:latin typeface="Times New Roman" pitchFamily="18" charset="0"/>
                <a:cs typeface="Times New Roman" pitchFamily="18" charset="0"/>
              </a:rPr>
              <a:t>Βήμα 13</a:t>
            </a:r>
            <a:endParaRPr lang="el-GR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04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942889" y="2036258"/>
            <a:ext cx="10058400" cy="95303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Κόβουμε ένα κομμάτι από ένα σπιράλ.</a:t>
            </a:r>
            <a:endParaRPr lang="el-G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20007" y="461419"/>
            <a:ext cx="16742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>
                <a:latin typeface="Times New Roman" pitchFamily="18" charset="0"/>
                <a:cs typeface="Times New Roman" pitchFamily="18" charset="0"/>
              </a:rPr>
              <a:t>Βήμα 14</a:t>
            </a:r>
            <a:endParaRPr lang="el-GR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04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141193" y="2030352"/>
            <a:ext cx="10058400" cy="106911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Τοποθετήστε το σπιράλ στο καινούργιο φιλμ έτσι ώστε η μυτερή του</a:t>
            </a:r>
          </a:p>
          <a:p>
            <a:pPr marL="0" indent="0" algn="ctr">
              <a:buNone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 πλευρά μόλις να μπαίνει μέσα στις τρύπες στην άκρη του φιλμ.</a:t>
            </a:r>
            <a:endParaRPr lang="el-G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20007" y="461419"/>
            <a:ext cx="16742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>
                <a:latin typeface="Times New Roman" pitchFamily="18" charset="0"/>
                <a:cs typeface="Times New Roman" pitchFamily="18" charset="0"/>
              </a:rPr>
              <a:t>Βήμα 15</a:t>
            </a:r>
            <a:endParaRPr lang="el-GR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04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786577" y="2160154"/>
            <a:ext cx="10879014" cy="129185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Ασφαλίστε το κομμάτι του σπιράλ με μαύρη ταινία. </a:t>
            </a:r>
          </a:p>
          <a:p>
            <a:pPr marL="0" indent="0" algn="ctr">
              <a:buNone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Δοκιμάστε να τραβήξετε έξω λίγο φιλμ. Το φιλμ θα πρέπει να βγαίνει </a:t>
            </a:r>
          </a:p>
          <a:p>
            <a:pPr marL="0" indent="0" algn="ctr">
              <a:buNone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άνετα χωρίς να μπλοκάρει μετακινώντας το σπιράλ στις επόμενες τρύπες.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endParaRPr lang="el-G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20007" y="461419"/>
            <a:ext cx="16742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>
                <a:latin typeface="Times New Roman" pitchFamily="18" charset="0"/>
                <a:cs typeface="Times New Roman" pitchFamily="18" charset="0"/>
              </a:rPr>
              <a:t>Βήμα 16</a:t>
            </a:r>
            <a:endParaRPr lang="el-GR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04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>
          <a:xfrm>
            <a:off x="609600" y="937846"/>
            <a:ext cx="10972800" cy="515815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sz="3600" b="1" u="sng" dirty="0">
                <a:solidFill>
                  <a:srgbClr val="FF0000"/>
                </a:solidFill>
              </a:rPr>
              <a:t>Επιβλέπων Καθηγητής</a:t>
            </a:r>
            <a:br>
              <a:rPr lang="el-GR" sz="3600" b="1" u="sng" dirty="0">
                <a:solidFill>
                  <a:srgbClr val="FF0000"/>
                </a:solidFill>
              </a:rPr>
            </a:br>
            <a:r>
              <a:rPr lang="el-GR" sz="3600" b="1" dirty="0" err="1">
                <a:solidFill>
                  <a:srgbClr val="FF0000"/>
                </a:solidFill>
              </a:rPr>
              <a:t>Ασκολίδης</a:t>
            </a:r>
            <a:r>
              <a:rPr lang="el-GR" sz="3600" b="1" dirty="0">
                <a:solidFill>
                  <a:srgbClr val="FF0000"/>
                </a:solidFill>
              </a:rPr>
              <a:t> Γεώργιος</a:t>
            </a:r>
          </a:p>
          <a:p>
            <a:pPr marL="0" indent="0" algn="ctr">
              <a:buNone/>
            </a:pPr>
            <a:r>
              <a:rPr lang="el-GR" sz="3600" b="1" dirty="0">
                <a:solidFill>
                  <a:srgbClr val="FF0000"/>
                </a:solidFill>
              </a:rPr>
              <a:t> </a:t>
            </a:r>
          </a:p>
          <a:p>
            <a:pPr marL="0" indent="0" algn="ctr">
              <a:buNone/>
            </a:pPr>
            <a:r>
              <a:rPr lang="el-GR" sz="3600" b="1" u="sng" dirty="0">
                <a:solidFill>
                  <a:srgbClr val="FF0000"/>
                </a:solidFill>
              </a:rPr>
              <a:t>Μαθητές</a:t>
            </a:r>
          </a:p>
          <a:p>
            <a:pPr marL="0" indent="0" algn="ctr">
              <a:buNone/>
            </a:pPr>
            <a:r>
              <a:rPr lang="el-GR" sz="3600" b="1" dirty="0" err="1">
                <a:solidFill>
                  <a:srgbClr val="FF0000"/>
                </a:solidFill>
              </a:rPr>
              <a:t>Αράπη</a:t>
            </a:r>
            <a:r>
              <a:rPr lang="el-GR" sz="3600" b="1" dirty="0">
                <a:solidFill>
                  <a:srgbClr val="FF0000"/>
                </a:solidFill>
              </a:rPr>
              <a:t> Τζένη</a:t>
            </a:r>
          </a:p>
          <a:p>
            <a:pPr marL="0" indent="0" algn="ctr">
              <a:buNone/>
            </a:pPr>
            <a:r>
              <a:rPr lang="el-GR" sz="3600" b="1" dirty="0" err="1">
                <a:solidFill>
                  <a:srgbClr val="FF0000"/>
                </a:solidFill>
              </a:rPr>
              <a:t>Βουραντά</a:t>
            </a:r>
            <a:r>
              <a:rPr lang="el-GR" sz="3600" b="1" dirty="0">
                <a:solidFill>
                  <a:srgbClr val="FF0000"/>
                </a:solidFill>
              </a:rPr>
              <a:t> Άννα</a:t>
            </a:r>
          </a:p>
          <a:p>
            <a:pPr marL="0" indent="0" algn="ctr">
              <a:buNone/>
            </a:pPr>
            <a:r>
              <a:rPr lang="el-GR" sz="3600" b="1" dirty="0" err="1">
                <a:solidFill>
                  <a:srgbClr val="FF0000"/>
                </a:solidFill>
              </a:rPr>
              <a:t>Καμβούρης</a:t>
            </a:r>
            <a:r>
              <a:rPr lang="el-GR" sz="3600" b="1" dirty="0">
                <a:solidFill>
                  <a:srgbClr val="FF0000"/>
                </a:solidFill>
              </a:rPr>
              <a:t> Νίκος</a:t>
            </a:r>
          </a:p>
          <a:p>
            <a:pPr marL="0" indent="0">
              <a:buNone/>
            </a:pPr>
            <a:endParaRPr lang="el-GR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78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097125" y="2014224"/>
            <a:ext cx="10058400" cy="95303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Κόψτε τα κομμάτια του φιλμ που περισσεύουν </a:t>
            </a:r>
          </a:p>
          <a:p>
            <a:pPr marL="0" indent="0" algn="ctr">
              <a:buNone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(δεν είναι τετραγωνισμένα) και από το παλιό και από το νέο φιλμ.</a:t>
            </a:r>
            <a:endParaRPr lang="el-G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20007" y="461419"/>
            <a:ext cx="16742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>
                <a:latin typeface="Times New Roman" pitchFamily="18" charset="0"/>
                <a:cs typeface="Times New Roman" pitchFamily="18" charset="0"/>
              </a:rPr>
              <a:t>Βήμα 17</a:t>
            </a:r>
            <a:endParaRPr lang="el-GR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04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020007" y="2142357"/>
            <a:ext cx="10058400" cy="122151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Τραβήξτε έξω λίγο φιλμ από το νέο και περάστε το μέσα από το σπιρτόκουτο. Προσέξτε έτσι ώστε η μη γυαλιστερή πλευρά του φιλμ να είναι προς το μέρος που βρίσκεται το αλουμινένιο κομμάτι.</a:t>
            </a:r>
            <a:endParaRPr lang="el-G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20007" y="461419"/>
            <a:ext cx="16742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>
                <a:latin typeface="Times New Roman" pitchFamily="18" charset="0"/>
                <a:cs typeface="Times New Roman" pitchFamily="18" charset="0"/>
              </a:rPr>
              <a:t>Βήμα 18</a:t>
            </a:r>
            <a:endParaRPr lang="el-GR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04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76407" y="2121312"/>
            <a:ext cx="11019691" cy="102221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Ενώστε με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tape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 το παλιό με το νέο φιλμ. Προσέξτε να ευθυγραμμίσετε πολύ καλά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 τα δυο φιλμ ώστε να μπορεί να υπάρχει κίνηση από το ένα στο άλλο.</a:t>
            </a:r>
            <a:endParaRPr lang="el-G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20007" y="461419"/>
            <a:ext cx="16742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>
                <a:latin typeface="Times New Roman" pitchFamily="18" charset="0"/>
                <a:cs typeface="Times New Roman" pitchFamily="18" charset="0"/>
              </a:rPr>
              <a:t>Βήμα 19</a:t>
            </a:r>
            <a:endParaRPr lang="el-GR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04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87424" y="2132329"/>
            <a:ext cx="11019691" cy="102221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Τοποθετήστε το συρτάρι του σπιρτόκουτου όπως φαίνεται στην εικόνα.</a:t>
            </a:r>
            <a:endParaRPr lang="el-G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20007" y="461419"/>
            <a:ext cx="16742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>
                <a:latin typeface="Times New Roman" pitchFamily="18" charset="0"/>
                <a:cs typeface="Times New Roman" pitchFamily="18" charset="0"/>
              </a:rPr>
              <a:t>Βήμα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20</a:t>
            </a:r>
            <a:endParaRPr lang="el-GR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04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87425" y="2066227"/>
            <a:ext cx="11019691" cy="102221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Γυρίστε το φιλμ που περισσεύει στο άδειο φιλμ ώστε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να μην φαίνεται να προεξέχει καθόλου φιλμ από καμία πλευρά.</a:t>
            </a:r>
            <a:endParaRPr lang="el-G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20007" y="461419"/>
            <a:ext cx="16742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>
                <a:latin typeface="Times New Roman" pitchFamily="18" charset="0"/>
                <a:cs typeface="Times New Roman" pitchFamily="18" charset="0"/>
              </a:rPr>
              <a:t>Βήμα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21</a:t>
            </a:r>
            <a:endParaRPr lang="el-GR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04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742509" y="1948997"/>
            <a:ext cx="11019691" cy="113944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Ασφαλίστε τα δυο ρολά φιλμ στο σπιρτόκουτο με την μαύρη ταινία.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Εκτός από το μπροστά μέρος που είναι το αλουμινένιο κομμάτι,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καλύψτε με ταινία όλο το υπόλοιπο σπιρτόκουτο.</a:t>
            </a:r>
            <a:endParaRPr lang="el-G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20007" y="461419"/>
            <a:ext cx="16742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>
                <a:latin typeface="Times New Roman" pitchFamily="18" charset="0"/>
                <a:cs typeface="Times New Roman" pitchFamily="18" charset="0"/>
              </a:rPr>
              <a:t>Βήμα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22</a:t>
            </a:r>
            <a:endParaRPr lang="el-GR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04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21323" y="1860862"/>
            <a:ext cx="11019691" cy="113944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Στο πάνω μέρος του παλιού φιλμ τοποθετήστε το ανοιχτήρι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από το αναψυκτικό ώστε να μπορούμε να γυρνάμε το φιλμ πιο εύκολα.</a:t>
            </a:r>
            <a:endParaRPr lang="el-G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20007" y="461419"/>
            <a:ext cx="16742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>
                <a:latin typeface="Times New Roman" pitchFamily="18" charset="0"/>
                <a:cs typeface="Times New Roman" pitchFamily="18" charset="0"/>
              </a:rPr>
              <a:t>Βήμα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23</a:t>
            </a:r>
            <a:endParaRPr lang="el-GR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04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1155" y="1761711"/>
            <a:ext cx="11019691" cy="113944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Τοποθετήστε λίγο χαρτί (από χαρτοπετσέτα) στο κάτω μέρος του παλιού φιλμ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και ασφαλίστε το με μαύρη ταινία. ΜΗΝ το κάνετε πολύ σφιχτό! </a:t>
            </a:r>
            <a:endParaRPr lang="el-G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20007" y="461419"/>
            <a:ext cx="16742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>
                <a:latin typeface="Times New Roman" pitchFamily="18" charset="0"/>
                <a:cs typeface="Times New Roman" pitchFamily="18" charset="0"/>
              </a:rPr>
              <a:t>Βήμα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24</a:t>
            </a:r>
            <a:endParaRPr lang="el-GR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04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04658" y="2202385"/>
            <a:ext cx="11324491" cy="113944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Η κάμερα μπορεί να χρησιμοποιηθεί! Για να βγάλετε μια φωτογραφία </a:t>
            </a:r>
          </a:p>
          <a:p>
            <a:pPr marL="0" indent="0" algn="ctr">
              <a:buNone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απλά τραβήξτε το ορθογώνιο χαρτόνι προς τα πάνω για λίγα δευτερόλεπτα.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20007" y="461419"/>
            <a:ext cx="16742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>
                <a:latin typeface="Times New Roman" pitchFamily="18" charset="0"/>
                <a:cs typeface="Times New Roman" pitchFamily="18" charset="0"/>
              </a:rPr>
              <a:t>Βήμα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25</a:t>
            </a:r>
            <a:endParaRPr lang="el-GR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04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63981" y="2301537"/>
            <a:ext cx="12016153" cy="113944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Για να αλλάξετε στάση γυρίστε το ανοιχτήρι αντίστροφα προς τους δείκτες του ρολογιού. Μετρήστε τα κλικ. Αν έχετε 24mm φιλμ γυρίστε 6 κλικ ενώ για 35mm 8 κλικ.</a:t>
            </a:r>
          </a:p>
          <a:p>
            <a:pPr marL="0" indent="0" algn="ctr">
              <a:buNone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Είστε έτοιμοι!!!!</a:t>
            </a:r>
            <a:endParaRPr lang="el-G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20007" y="461419"/>
            <a:ext cx="16742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>
                <a:latin typeface="Times New Roman" pitchFamily="18" charset="0"/>
                <a:cs typeface="Times New Roman" pitchFamily="18" charset="0"/>
              </a:rPr>
              <a:t>Βήμα 26</a:t>
            </a:r>
            <a:endParaRPr lang="el-GR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04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097280" y="902677"/>
            <a:ext cx="10058400" cy="4995848"/>
          </a:xfrm>
        </p:spPr>
        <p:txBody>
          <a:bodyPr>
            <a:noAutofit/>
          </a:bodyPr>
          <a:lstStyle/>
          <a:p>
            <a:r>
              <a:rPr lang="el-G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Τι </a:t>
            </a:r>
            <a:r>
              <a:rPr lang="el-GR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θα </a:t>
            </a:r>
            <a:r>
              <a:rPr lang="el-G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χρειαστούμε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l-GR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l-GR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Ένα σπιρτόκουτο</a:t>
            </a:r>
          </a:p>
          <a:p>
            <a:pPr algn="l"/>
            <a:r>
              <a:rPr lang="el-GR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Ένα </a:t>
            </a:r>
            <a:r>
              <a:rPr lang="el-G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καινο</a:t>
            </a:r>
            <a:r>
              <a:rPr lang="el-GR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ύ</a:t>
            </a:r>
            <a:r>
              <a:rPr lang="el-G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ργιο </a:t>
            </a:r>
            <a:r>
              <a:rPr lang="el-GR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ρολό </a:t>
            </a:r>
            <a:r>
              <a:rPr lang="el-G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φιλμ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35 </a:t>
            </a:r>
            <a:r>
              <a:rPr lang="el-GR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χιλιοστών</a:t>
            </a:r>
          </a:p>
          <a:p>
            <a:pPr algn="l"/>
            <a:r>
              <a:rPr lang="el-GR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Ένα άδειο ρολό φιλμ </a:t>
            </a:r>
            <a:r>
              <a:rPr lang="el-G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35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χιλιοστών</a:t>
            </a:r>
            <a:endParaRPr lang="el-GR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l-GR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Ένα άδειο </a:t>
            </a:r>
            <a:r>
              <a:rPr lang="el-G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κουτί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αναψυκτικού</a:t>
            </a:r>
            <a:endParaRPr lang="el-GR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l-GR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Μια καρφίτσα (λεπτή)</a:t>
            </a:r>
          </a:p>
          <a:p>
            <a:pPr algn="l"/>
            <a:r>
              <a:rPr lang="el-GR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Μαύρο μαρκαδόρο</a:t>
            </a:r>
          </a:p>
          <a:p>
            <a:pPr algn="l"/>
            <a:r>
              <a:rPr lang="el-GR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Κοπίδι</a:t>
            </a:r>
          </a:p>
          <a:p>
            <a:pPr algn="l"/>
            <a:r>
              <a:rPr lang="el-GR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Ψαλίδι</a:t>
            </a:r>
          </a:p>
          <a:p>
            <a:pPr algn="l"/>
            <a:r>
              <a:rPr lang="el-GR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Μαύρη κολλητική ταινία</a:t>
            </a:r>
          </a:p>
          <a:p>
            <a:pPr algn="l"/>
            <a:r>
              <a:rPr lang="el-GR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Ένα πλαστικό </a:t>
            </a:r>
            <a:r>
              <a:rPr lang="el-G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σπιράλ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βιβλιοδεσίας</a:t>
            </a:r>
            <a:endParaRPr lang="el-GR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097280" y="-1"/>
            <a:ext cx="10058400" cy="797169"/>
          </a:xfrm>
        </p:spPr>
        <p:txBody>
          <a:bodyPr>
            <a:noAutofit/>
          </a:bodyPr>
          <a:lstStyle/>
          <a:p>
            <a:r>
              <a:rPr lang="el-GR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Πως να φτιάξουμε μια φωτογραφική μηχανή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el-GR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07115" y="3716978"/>
            <a:ext cx="3760177" cy="2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70079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020007" y="2543033"/>
            <a:ext cx="10058400" cy="9530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Κόβουμε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ένα τετράγωνο πλευράς 2,4 εκατοστών από το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κέντρο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του εσωτερικού κουτιού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των σπίρτων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με ένα κοπίδι.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20007" y="461419"/>
            <a:ext cx="16742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>
                <a:latin typeface="Times New Roman" pitchFamily="18" charset="0"/>
                <a:cs typeface="Times New Roman" pitchFamily="18" charset="0"/>
              </a:rPr>
              <a:t>Βήμα 1</a:t>
            </a:r>
          </a:p>
        </p:txBody>
      </p:sp>
    </p:spTree>
    <p:extLst>
      <p:ext uri="{BB962C8B-B14F-4D97-AF65-F5344CB8AC3E}">
        <p14:creationId xmlns:p14="http://schemas.microsoft.com/office/powerpoint/2010/main" val="159259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711535" y="2818455"/>
            <a:ext cx="10058400" cy="9530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sz="2400" dirty="0"/>
              <a:t>Βάφουμε το εσωτερικού του κουτιού με μαύρο </a:t>
            </a:r>
            <a:r>
              <a:rPr lang="el-GR" sz="2400" dirty="0" smtClean="0"/>
              <a:t>μαρκαδόρο</a:t>
            </a:r>
            <a:endParaRPr lang="el-GR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020007" y="461419"/>
            <a:ext cx="16742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>
                <a:latin typeface="Times New Roman" pitchFamily="18" charset="0"/>
                <a:cs typeface="Times New Roman" pitchFamily="18" charset="0"/>
              </a:rPr>
              <a:t>Βήμα 2</a:t>
            </a:r>
            <a:endParaRPr lang="el-GR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95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097125" y="2377780"/>
            <a:ext cx="10058400" cy="953037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l-GR" sz="2800" dirty="0" smtClean="0"/>
              <a:t>Βάφουμε </a:t>
            </a:r>
            <a:r>
              <a:rPr lang="el-GR" sz="2800" dirty="0"/>
              <a:t>και το 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εσωτερικού</a:t>
            </a:r>
            <a:r>
              <a:rPr lang="el-GR" sz="2800" dirty="0"/>
              <a:t> του εξωτερικού κουτιού με μαύρο μαρκαδόρο</a:t>
            </a:r>
            <a:r>
              <a:rPr lang="en-US" sz="2800" dirty="0"/>
              <a:t/>
            </a:r>
            <a:br>
              <a:rPr lang="en-US" sz="2800" dirty="0"/>
            </a:br>
            <a:endParaRPr lang="el-GR" sz="2800" dirty="0"/>
          </a:p>
          <a:p>
            <a:pPr marL="0" indent="0" algn="ctr">
              <a:buNone/>
            </a:pPr>
            <a:endParaRPr lang="el-GR" dirty="0"/>
          </a:p>
        </p:txBody>
      </p:sp>
      <p:sp>
        <p:nvSpPr>
          <p:cNvPr id="4" name="TextBox 3"/>
          <p:cNvSpPr txBox="1"/>
          <p:nvPr/>
        </p:nvSpPr>
        <p:spPr>
          <a:xfrm>
            <a:off x="1020007" y="461419"/>
            <a:ext cx="16742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>
                <a:latin typeface="Times New Roman" pitchFamily="18" charset="0"/>
                <a:cs typeface="Times New Roman" pitchFamily="18" charset="0"/>
              </a:rPr>
              <a:t>Βήμα 3</a:t>
            </a:r>
            <a:endParaRPr lang="el-GR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096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43737" y="2421848"/>
            <a:ext cx="10058400" cy="95303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Στο κέντρο του εξωτερικού κουτιού ανοίγουμε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μια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τετράγωνη οπή 6 χιλιοστών με το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κοπίδι</a:t>
            </a:r>
            <a:endParaRPr lang="el-G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20007" y="461419"/>
            <a:ext cx="16742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>
                <a:latin typeface="Times New Roman" pitchFamily="18" charset="0"/>
                <a:cs typeface="Times New Roman" pitchFamily="18" charset="0"/>
              </a:rPr>
              <a:t>Βήμα 4</a:t>
            </a:r>
            <a:endParaRPr lang="el-GR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05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020007" y="2124393"/>
            <a:ext cx="10058400" cy="95303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Κόβουμε ένα τετραγωνάκι από το κουτί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αναψυκτικού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με πλευρά 1,5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εκατοστά</a:t>
            </a:r>
            <a:endParaRPr lang="el-G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20007" y="461419"/>
            <a:ext cx="16742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>
                <a:latin typeface="Times New Roman" pitchFamily="18" charset="0"/>
                <a:cs typeface="Times New Roman" pitchFamily="18" charset="0"/>
              </a:rPr>
              <a:t>Βήμα 5</a:t>
            </a:r>
            <a:endParaRPr lang="el-GR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04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020007" y="2796422"/>
            <a:ext cx="10058400" cy="95303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l-GR" sz="2400" dirty="0" smtClean="0"/>
              <a:t>Ανοίγουμε μια τρύπα στο κέντρο με την καρφίτσα. </a:t>
            </a:r>
            <a:endParaRPr lang="en-US" sz="2400" dirty="0" smtClean="0"/>
          </a:p>
          <a:p>
            <a:pPr marL="0" indent="0" algn="ctr">
              <a:buNone/>
            </a:pPr>
            <a:r>
              <a:rPr lang="el-GR" sz="2400" dirty="0" smtClean="0"/>
              <a:t>Μην πιέζετε δυνατά! Περιστρέψτε την καρφίτσα καθώς πιέζετε!</a:t>
            </a:r>
            <a:endParaRPr lang="el-GR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020007" y="461419"/>
            <a:ext cx="16742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>
                <a:latin typeface="Times New Roman" pitchFamily="18" charset="0"/>
                <a:cs typeface="Times New Roman" pitchFamily="18" charset="0"/>
              </a:rPr>
              <a:t>Βήμα 6</a:t>
            </a:r>
            <a:endParaRPr lang="el-GR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04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Χαρτί">
  <a:themeElements>
    <a:clrScheme name="Χαρτί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Χαρτί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Χαρτί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230</TotalTime>
  <Words>663</Words>
  <Application>Microsoft Office PowerPoint</Application>
  <PresentationFormat>Ευρεία οθόνη</PresentationFormat>
  <Paragraphs>104</Paragraphs>
  <Slides>29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29</vt:i4>
      </vt:variant>
    </vt:vector>
  </HeadingPairs>
  <TitlesOfParts>
    <vt:vector size="33" baseType="lpstr">
      <vt:lpstr>Constantia</vt:lpstr>
      <vt:lpstr>Times New Roman</vt:lpstr>
      <vt:lpstr>Wingdings 2</vt:lpstr>
      <vt:lpstr>Χαρτί</vt:lpstr>
      <vt:lpstr>Παρουσίαση του PowerPoint</vt:lpstr>
      <vt:lpstr>Παρουσίαση του PowerPoint</vt:lpstr>
      <vt:lpstr>Πως να φτιάξουμε μια φωτογραφική μηχανή;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Πώς να φτιάξουμε μια φωτογραφική μηχανή;</dc:title>
  <dc:creator>user1</dc:creator>
  <cp:lastModifiedBy>user5</cp:lastModifiedBy>
  <cp:revision>39</cp:revision>
  <dcterms:created xsi:type="dcterms:W3CDTF">2014-02-07T06:12:42Z</dcterms:created>
  <dcterms:modified xsi:type="dcterms:W3CDTF">2014-06-26T15:50:28Z</dcterms:modified>
</cp:coreProperties>
</file>