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81E36"/>
    <a:srgbClr val="2B3652"/>
    <a:srgbClr val="A3D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0E0C-D06E-47DC-9008-7439ACAF0F3B}" type="datetimeFigureOut">
              <a:rPr lang="el-GR" smtClean="0"/>
              <a:t>22/6/2020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90B53-FB97-48B9-815E-73EE84CB1F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24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90B53-FB97-48B9-815E-73EE84CB1FE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27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9DB0-D623-42A3-A690-E50EC7CE1211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149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3C34-EE19-4C5F-AA99-A48665C1DCBB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523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D829-552B-4083-A8B5-1C8B243BFA93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818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4036-92C9-4BA3-A1C8-3B73E7B51E88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906-A439-411A-8E93-7C36F68D9A09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0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2B474-5691-4AE9-B44F-4174B87559F6}" type="datetime1">
              <a:rPr lang="el-GR" smtClean="0"/>
              <a:t>22/6/2020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984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3B-E187-4F52-9135-09342A515AC0}" type="datetime1">
              <a:rPr lang="el-GR" smtClean="0"/>
              <a:t>22/6/2020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259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F68-FA96-4696-A6F5-C191596434F6}" type="datetime1">
              <a:rPr lang="el-GR" smtClean="0"/>
              <a:t>22/6/2020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66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F160-D3D7-4A59-A3AD-EEBA706F910E}" type="datetime1">
              <a:rPr lang="el-GR" smtClean="0"/>
              <a:t>22/6/2020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9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6A51-BCF6-4061-B4B7-A42B3CAD950B}" type="datetime1">
              <a:rPr lang="el-GR" smtClean="0"/>
              <a:t>22/6/2020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3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7D0B-A256-4766-A37D-B8AE076EE069}" type="datetime1">
              <a:rPr lang="el-GR" smtClean="0"/>
              <a:t>22/6/2020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26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6870-3E3C-43A9-BC39-E775FFCF805A}" type="datetime1">
              <a:rPr lang="el-GR" smtClean="0"/>
              <a:t>22/6/2020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65C5-C529-470C-AA25-3686B92A2D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89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71650" y="0"/>
            <a:ext cx="8186738" cy="2257425"/>
          </a:xfrm>
          <a:solidFill>
            <a:srgbClr val="000000"/>
          </a:soli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FF00"/>
                </a:solidFill>
              </a:rPr>
              <a:t>Ιστορία και εξέλιξη γλωσσών προγραμματισμού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673236"/>
            <a:ext cx="12192000" cy="3153604"/>
          </a:xfrm>
        </p:spPr>
        <p:txBody>
          <a:bodyPr>
            <a:normAutofit fontScale="77500" lnSpcReduction="20000"/>
          </a:bodyPr>
          <a:lstStyle/>
          <a:p>
            <a:r>
              <a:rPr lang="el-GR" sz="51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Παρουσίαση της συνθετικής εργασίας για το μάθημα ΕΙΣΑΓΩΓΗ ΣΤΙΣ ΑΡΧΕΣ ΤΗΣ ΕΠΙΣΤΗΜΗΣ ΤΩΝ ΥΠΟΛΟΓΙΣΤΩΝ</a:t>
            </a:r>
          </a:p>
          <a:p>
            <a:r>
              <a:rPr lang="el-GR" sz="51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Από τους μαθητές της Β Λυκείου </a:t>
            </a:r>
          </a:p>
          <a:p>
            <a:r>
              <a:rPr lang="el-GR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Δημήτρης Γιαννάκος</a:t>
            </a:r>
          </a:p>
          <a:p>
            <a:r>
              <a:rPr lang="el-GR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Δημήτρης Πετραλής </a:t>
            </a:r>
          </a:p>
          <a:p>
            <a:r>
              <a:rPr lang="el-GR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Εφραίμ Κρυεζίου  </a:t>
            </a:r>
            <a:endParaRPr lang="el-GR" sz="4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7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bg1">
                    <a:lumMod val="95000"/>
                  </a:schemeClr>
                </a:solidFill>
              </a:rPr>
              <a:t>ΚΑΤΗΓΟΡΙΕΣ ΓΛΩΣΣΩΝ ΠΡΟΓΡΑΜΜΑΤΙΣΜΟΥ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4000" dirty="0" smtClean="0"/>
              <a:t>(1) </a:t>
            </a:r>
            <a:r>
              <a:rPr lang="el-GR" sz="4000" dirty="0" smtClean="0"/>
              <a:t>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Κατηγοριοποίηση γλωσσών υψηλού επιπέδου</a:t>
            </a:r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Διαδικασιακές ή αλγοριθμικές γλώσσες (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Procedural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):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λέγονται έτσι διότι επιτρέπουν την εύκολη υλοποίηση αλγορίθμων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Pascal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Basic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Αντικειμενοστραφείς γλώσσες (object – oriented) 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++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Συναρτησιακές  γλώσσες (functional) 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LISP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Μη-</a:t>
            </a:r>
            <a:r>
              <a:rPr lang="el-GR" b="1" dirty="0" err="1">
                <a:solidFill>
                  <a:schemeClr val="bg1">
                    <a:lumMod val="95000"/>
                  </a:schemeClr>
                </a:solidFill>
              </a:rPr>
              <a:t>διαδικασιακές</a:t>
            </a:r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 γλώσσες 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PROLOG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ερωταπαντήσεων (Query languages) ή 4ης γενιάς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SQL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l-GR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1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bg1">
                    <a:lumMod val="95000"/>
                  </a:schemeClr>
                </a:solidFill>
              </a:rPr>
              <a:t>ΚΑΤΗΓΟΡΙΕΣ ΓΛΩΣΣΩΝ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  <a:r>
              <a:rPr lang="el-GR" sz="4000" b="1" dirty="0" smtClean="0">
                <a:solidFill>
                  <a:schemeClr val="bg1">
                    <a:lumMod val="95000"/>
                  </a:schemeClr>
                </a:solidFill>
              </a:rPr>
              <a:t>ΠΡΟΓΡΑΜΜΑΤΙΣΜΟΥ</a:t>
            </a:r>
            <a:r>
              <a:rPr lang="en-US" sz="4000" dirty="0" smtClean="0"/>
              <a:t>(2)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 </a:t>
            </a:r>
            <a:endParaRPr lang="el-GR" sz="4000" dirty="0"/>
          </a:p>
          <a:p>
            <a:pPr lvl="0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γενικής χρήσης: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Σκοπός τους είναι να επιλύουν πάσης φύσεως προβλήματα (αριθμητικά, εμπορικά, επιστημονικά). Τέτοιες είναι η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Basic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Pascal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. Μερικές γλώσσες, όμως, έχουν δημιουργηθεί αποκλειστικά για να επιλύουν ευκολότερα συγκεκριμένους τύπους προβλημάτων όπως: </a:t>
            </a:r>
            <a:endParaRPr lang="el-GR" sz="4000" dirty="0">
              <a:solidFill>
                <a:schemeClr val="bg1">
                  <a:lumMod val="95000"/>
                </a:schemeClr>
              </a:solidFill>
            </a:endParaRPr>
          </a:p>
          <a:p>
            <a:pPr lvl="2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επιστημονικής κατεύθυνσης: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FORTRAN</a:t>
            </a:r>
            <a:endParaRPr lang="el-GR" sz="3200" dirty="0">
              <a:solidFill>
                <a:schemeClr val="bg1">
                  <a:lumMod val="95000"/>
                </a:schemeClr>
              </a:solidFill>
            </a:endParaRPr>
          </a:p>
          <a:p>
            <a:pPr lvl="2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εμπορικής κατεύθυνσης: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COBOL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l-GR" sz="32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προγραμματισμού συστημάτων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</a:t>
            </a:r>
            <a:endParaRPr lang="el-GR" sz="36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τεχνητής νοημοσύνης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LISP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PROLOG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l-GR" sz="36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l-GR" b="1" dirty="0">
                <a:solidFill>
                  <a:schemeClr val="bg1">
                    <a:lumMod val="95000"/>
                  </a:schemeClr>
                </a:solidFill>
              </a:rPr>
              <a:t>Γλώσσες ειδικής χρήσης.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 Σκοπός τους είναι να επιλύουν ειδικού τύπου προβλήματα όπως διαχείριση Βάσεων Δεδομένων κ.α. π.χ.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SQL</a:t>
            </a:r>
            <a:r>
              <a:rPr lang="el-GR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l-GR" sz="3600" dirty="0">
              <a:solidFill>
                <a:schemeClr val="bg1">
                  <a:lumMod val="9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6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  <a:t>Στοιχεία γλωσσών προγραμματισμού </a:t>
            </a:r>
            <a:br>
              <a:rPr lang="el-GR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l-G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0752" y="158746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5400" dirty="0" smtClean="0">
                <a:solidFill>
                  <a:srgbClr val="C00000"/>
                </a:solidFill>
              </a:rPr>
              <a:t>Το αλφάβητο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5400" dirty="0" smtClean="0">
                <a:solidFill>
                  <a:srgbClr val="C00000"/>
                </a:solidFill>
              </a:rPr>
              <a:t>Το λεξιλόγιο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5400" dirty="0" smtClean="0">
                <a:solidFill>
                  <a:srgbClr val="C00000"/>
                </a:solidFill>
              </a:rPr>
              <a:t>Η γραμματική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5400" dirty="0" smtClean="0">
                <a:solidFill>
                  <a:srgbClr val="C00000"/>
                </a:solidFill>
              </a:rPr>
              <a:t>Η σημασιολογία </a:t>
            </a:r>
            <a:endParaRPr lang="el-GR" sz="5400" dirty="0">
              <a:solidFill>
                <a:srgbClr val="C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9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0" y="0"/>
            <a:ext cx="3771900" cy="18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Όπως η ανθρωπότητα εξελίχθηκε έτσι και οι γλώσσες προγραμματισμού εξελίχθηκαν.</a:t>
            </a:r>
          </a:p>
          <a:p>
            <a:pPr algn="ctr"/>
            <a:endParaRPr lang="el-GR" sz="2400" dirty="0"/>
          </a:p>
        </p:txBody>
      </p:sp>
      <p:sp>
        <p:nvSpPr>
          <p:cNvPr id="6" name="Ορθογώνιο 5"/>
          <p:cNvSpPr/>
          <p:nvPr/>
        </p:nvSpPr>
        <p:spPr>
          <a:xfrm>
            <a:off x="3771901" y="0"/>
            <a:ext cx="4271962" cy="18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Οι γλώσσες προγραμματισμού έγιναν πιο έξυπνες και μοιάζουν στην ανθρώπινη γλώσσα.</a:t>
            </a:r>
          </a:p>
          <a:p>
            <a:pPr algn="ctr"/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8043863" y="0"/>
            <a:ext cx="4148137" cy="18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bg1">
                    <a:lumMod val="95000"/>
                  </a:schemeClr>
                </a:solidFill>
              </a:rPr>
              <a:t>Υπάρχουν εκατοντάδες γλώσσες προγραμματισμού οι οποίες χρησιμοποιούνται για διαφορετικούς σκοπούς </a:t>
            </a:r>
          </a:p>
          <a:p>
            <a:pPr algn="ctr"/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5C5-C529-470C-AA25-3686B92A2D6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99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Ιστορία και εξέλιξη γλωσσών προγραμματισμού </vt:lpstr>
      <vt:lpstr>PowerPoint Presentation</vt:lpstr>
      <vt:lpstr>ΚΑΤΗΓΟΡΙΕΣ ΓΛΩΣΣΩΝ ΠΡΟΓΡΑΜΜΑΤΙΣΜΟΥ (1)  </vt:lpstr>
      <vt:lpstr>ΚΑΤΗΓΟΡΙΕΣ ΓΛΩΣΣΩΝ   ΠΡΟΓΡΑΜΜΑΤΙΣΜΟΥ(2) </vt:lpstr>
      <vt:lpstr>Στοιχεία γλωσσών προγραμματισμού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Ιστορία και εξέλιξη γλωσσών προγραμματισμού</dc:title>
  <dc:creator>teacher2</dc:creator>
  <cp:lastModifiedBy>κωστης</cp:lastModifiedBy>
  <cp:revision>8</cp:revision>
  <dcterms:created xsi:type="dcterms:W3CDTF">2017-03-27T08:39:48Z</dcterms:created>
  <dcterms:modified xsi:type="dcterms:W3CDTF">2020-06-22T04:39:49Z</dcterms:modified>
</cp:coreProperties>
</file>