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63" d="100"/>
          <a:sy n="63" d="100"/>
        </p:scale>
        <p:origin x="96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DCE2F-68D5-476A-8536-73B6C627852B}" type="datetimeFigureOut">
              <a:rPr lang="el-GR" smtClean="0"/>
              <a:t>19/6/2020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9FF65-8ACB-44E7-A12A-B49B256ABD70}" type="slidenum">
              <a:rPr lang="el-GR" smtClean="0"/>
              <a:t>‹#›</a:t>
            </a:fld>
            <a:endParaRPr lang="el-GR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6887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Πανοραμική 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DCE2F-68D5-476A-8536-73B6C627852B}" type="datetimeFigureOut">
              <a:rPr lang="el-GR" smtClean="0"/>
              <a:t>19/6/2020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9FF65-8ACB-44E7-A12A-B49B256ABD7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35689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DCE2F-68D5-476A-8536-73B6C627852B}" type="datetimeFigureOut">
              <a:rPr lang="el-GR" smtClean="0"/>
              <a:t>19/6/2020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9FF65-8ACB-44E7-A12A-B49B256ABD7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342404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DCE2F-68D5-476A-8536-73B6C627852B}" type="datetimeFigureOut">
              <a:rPr lang="el-GR" smtClean="0"/>
              <a:t>19/6/2020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9FF65-8ACB-44E7-A12A-B49B256ABD70}" type="slidenum">
              <a:rPr lang="el-GR" smtClean="0"/>
              <a:t>‹#›</a:t>
            </a:fld>
            <a:endParaRPr lang="el-GR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781943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DCE2F-68D5-476A-8536-73B6C627852B}" type="datetimeFigureOut">
              <a:rPr lang="el-GR" smtClean="0"/>
              <a:t>19/6/2020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9FF65-8ACB-44E7-A12A-B49B256ABD7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427410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 με φρά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l-GR" smtClean="0"/>
              <a:t>Στυλ υποδείγματος κειμένου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DCE2F-68D5-476A-8536-73B6C627852B}" type="datetimeFigureOut">
              <a:rPr lang="el-GR" smtClean="0"/>
              <a:t>19/6/2020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9FF65-8ACB-44E7-A12A-B49B256ABD70}" type="slidenum">
              <a:rPr lang="el-GR" smtClean="0"/>
              <a:t>‹#›</a:t>
            </a:fld>
            <a:endParaRPr lang="el-GR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758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ή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l-GR" smtClean="0"/>
              <a:t>Στυλ υποδείγματος κειμένου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DCE2F-68D5-476A-8536-73B6C627852B}" type="datetimeFigureOut">
              <a:rPr lang="el-GR" smtClean="0"/>
              <a:t>19/6/2020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9FF65-8ACB-44E7-A12A-B49B256ABD7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176644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DCE2F-68D5-476A-8536-73B6C627852B}" type="datetimeFigureOut">
              <a:rPr lang="el-GR" smtClean="0"/>
              <a:t>19/6/2020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9FF65-8ACB-44E7-A12A-B49B256ABD7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07964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DCE2F-68D5-476A-8536-73B6C627852B}" type="datetimeFigureOut">
              <a:rPr lang="el-GR" smtClean="0"/>
              <a:t>19/6/2020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9FF65-8ACB-44E7-A12A-B49B256ABD7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78357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DCE2F-68D5-476A-8536-73B6C627852B}" type="datetimeFigureOut">
              <a:rPr lang="el-GR" smtClean="0"/>
              <a:t>19/6/2020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9FF65-8ACB-44E7-A12A-B49B256ABD7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58589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DCE2F-68D5-476A-8536-73B6C627852B}" type="datetimeFigureOut">
              <a:rPr lang="el-GR" smtClean="0"/>
              <a:t>19/6/2020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9FF65-8ACB-44E7-A12A-B49B256ABD7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36436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DCE2F-68D5-476A-8536-73B6C627852B}" type="datetimeFigureOut">
              <a:rPr lang="el-GR" smtClean="0"/>
              <a:t>19/6/2020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9FF65-8ACB-44E7-A12A-B49B256ABD7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47125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DCE2F-68D5-476A-8536-73B6C627852B}" type="datetimeFigureOut">
              <a:rPr lang="el-GR" smtClean="0"/>
              <a:t>19/6/2020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9FF65-8ACB-44E7-A12A-B49B256ABD7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28161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DCE2F-68D5-476A-8536-73B6C627852B}" type="datetimeFigureOut">
              <a:rPr lang="el-GR" smtClean="0"/>
              <a:t>19/6/2020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9FF65-8ACB-44E7-A12A-B49B256ABD7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88702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DCE2F-68D5-476A-8536-73B6C627852B}" type="datetimeFigureOut">
              <a:rPr lang="el-GR" smtClean="0"/>
              <a:t>19/6/2020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9FF65-8ACB-44E7-A12A-B49B256ABD7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52235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DCE2F-68D5-476A-8536-73B6C627852B}" type="datetimeFigureOut">
              <a:rPr lang="el-GR" smtClean="0"/>
              <a:t>19/6/2020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9FF65-8ACB-44E7-A12A-B49B256ABD7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16693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DCE2F-68D5-476A-8536-73B6C627852B}" type="datetimeFigureOut">
              <a:rPr lang="el-GR" smtClean="0"/>
              <a:t>19/6/2020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9FF65-8ACB-44E7-A12A-B49B256ABD7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46336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7F8DCE2F-68D5-476A-8536-73B6C627852B}" type="datetimeFigureOut">
              <a:rPr lang="el-GR" smtClean="0"/>
              <a:t>19/6/2020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C769FF65-8ACB-44E7-A12A-B49B256ABD7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5984134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  <p:sldLayoutId id="214748372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ctrTitle"/>
          </p:nvPr>
        </p:nvSpPr>
        <p:spPr>
          <a:xfrm>
            <a:off x="684212" y="231821"/>
            <a:ext cx="8001000" cy="3612046"/>
          </a:xfrm>
        </p:spPr>
        <p:txBody>
          <a:bodyPr>
            <a:noAutofit/>
          </a:bodyPr>
          <a:lstStyle/>
          <a:p>
            <a:r>
              <a:rPr lang="el-GR" sz="4000" dirty="0" smtClean="0"/>
              <a:t>Μαθαίνω για την υγεία μου: οι επιδράσεισ του καπνίσμτοσ, ΤΟΥ ΑΛΚΟΌΛ, ΤΗΣ ΣΩΣΤΉΣ ΔΙΑΤΡΟΦΉΣ ΚΑΙ ΤΗΣ ΣΩΜΑΤΙΚΉΣ ΥΓΙΕΙΝΉΣ ΣΤΟ ΣΏΜΑ ΕΝΌΣ ΕΦΉΒΟΥ </a:t>
            </a:r>
            <a:endParaRPr lang="el-GR" sz="4000" dirty="0"/>
          </a:p>
        </p:txBody>
      </p:sp>
      <p:sp>
        <p:nvSpPr>
          <p:cNvPr id="5" name="Υπότιτλος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l-GR" sz="2800" dirty="0" smtClean="0"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r>
              <a:rPr lang="el-GR" sz="28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Εργασία για το μάθημα Σχολική και Κοινωνική Ζωή.</a:t>
            </a:r>
            <a:endParaRPr lang="el-GR" sz="2800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53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84211" y="193183"/>
            <a:ext cx="10301467" cy="6452317"/>
          </a:xfrm>
        </p:spPr>
        <p:txBody>
          <a:bodyPr>
            <a:normAutofit fontScale="90000"/>
          </a:bodyPr>
          <a:lstStyle/>
          <a:p>
            <a:r>
              <a:rPr lang="el-GR" sz="2800" dirty="0" smtClean="0"/>
              <a:t>Στόχοι:</a:t>
            </a:r>
            <a:br>
              <a:rPr lang="el-GR" sz="2800" dirty="0" smtClean="0"/>
            </a:br>
            <a:r>
              <a:rPr lang="el-GR" sz="2800" dirty="0" smtClean="0"/>
              <a:t>- Εξηγώ τις βλαβερέσ συνέπειεσ του καπνίσματοσ και του αλκοόλ.</a:t>
            </a:r>
            <a:br>
              <a:rPr lang="el-GR" sz="2800" dirty="0" smtClean="0"/>
            </a:br>
            <a:r>
              <a:rPr lang="el-GR" sz="2800" dirty="0" smtClean="0"/>
              <a:t>- Προστατεύω τον εαυτό μου και τους γύρω μου (οικογένεια, φίλουσ) από τις βλαβερέσ συνέπειεσ του καπνίσματοσ και του αλκοόλ.</a:t>
            </a:r>
            <a:br>
              <a:rPr lang="el-GR" sz="2800" dirty="0" smtClean="0"/>
            </a:br>
            <a:r>
              <a:rPr lang="el-GR" sz="2800" dirty="0" smtClean="0"/>
              <a:t>- Καταλαβαίνω τη σημασία της υγιεινήσ διατροφήσ.</a:t>
            </a:r>
            <a:br>
              <a:rPr lang="el-GR" sz="2800" dirty="0" smtClean="0"/>
            </a:br>
            <a:r>
              <a:rPr lang="el-GR" sz="2800" dirty="0" smtClean="0"/>
              <a:t>- μαθαίνω να εφαρμόζω την υγιεινή διατροφή στην πράξη.</a:t>
            </a:r>
            <a:br>
              <a:rPr lang="el-GR" sz="2800" dirty="0" smtClean="0"/>
            </a:br>
            <a:r>
              <a:rPr lang="el-GR" sz="2800" dirty="0" smtClean="0"/>
              <a:t>- κατανοώ τη σημασία της σωματικήσ υγιεινήσ. </a:t>
            </a:r>
            <a:br>
              <a:rPr lang="el-GR" sz="2800" dirty="0" smtClean="0"/>
            </a:br>
            <a:r>
              <a:rPr lang="el-GR" sz="2800" dirty="0" smtClean="0"/>
              <a:t>- πληροφορούμαι για τους κινδύνουσ από την έλλειψη σωματικήσ υγιεινήσ.</a:t>
            </a:r>
            <a:br>
              <a:rPr lang="el-GR" sz="2800" dirty="0" smtClean="0"/>
            </a:br>
            <a:r>
              <a:rPr lang="el-GR" sz="2800" dirty="0" smtClean="0"/>
              <a:t>- Εφαρμόζω τους κανόνεσ σωματικήσ υγιεινήσ στην πράξη.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7674733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84212" y="257577"/>
            <a:ext cx="8534400" cy="6091707"/>
          </a:xfrm>
        </p:spPr>
        <p:txBody>
          <a:bodyPr>
            <a:normAutofit/>
          </a:bodyPr>
          <a:lstStyle/>
          <a:p>
            <a:r>
              <a:rPr lang="el-GR" dirty="0" smtClean="0"/>
              <a:t>Αναζήτηση-συλλογή δεδομένων/πληροφοριών:</a:t>
            </a:r>
            <a:br>
              <a:rPr lang="el-GR" dirty="0" smtClean="0"/>
            </a:br>
            <a:r>
              <a:rPr lang="el-GR" dirty="0" smtClean="0"/>
              <a:t>- Διαδύκτιο</a:t>
            </a:r>
            <a:br>
              <a:rPr lang="el-GR" dirty="0" smtClean="0"/>
            </a:br>
            <a:r>
              <a:rPr lang="el-GR" dirty="0" smtClean="0"/>
              <a:t>- Εγκυκλοπαίδειεσ στη βιβλιοθήκη</a:t>
            </a:r>
            <a:r>
              <a:rPr lang="el-GR" smtClean="0"/>
              <a:t/>
            </a:r>
            <a:br>
              <a:rPr lang="el-GR" smtClean="0"/>
            </a:b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736711930"/>
      </p:ext>
    </p:extLst>
  </p:cSld>
  <p:clrMapOvr>
    <a:masterClrMapping/>
  </p:clrMapOvr>
</p:sld>
</file>

<file path=ppt/theme/theme1.xml><?xml version="1.0" encoding="utf-8"?>
<a:theme xmlns:a="http://schemas.openxmlformats.org/drawingml/2006/main" name="Τομή">
  <a:themeElements>
    <a:clrScheme name="Τομή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Τομή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Τομή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24</TotalTime>
  <Words>39</Words>
  <Application>Microsoft Office PowerPoint</Application>
  <PresentationFormat>Widescreen</PresentationFormat>
  <Paragraphs>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Century Gothic</vt:lpstr>
      <vt:lpstr>Wingdings 3</vt:lpstr>
      <vt:lpstr>Τομή</vt:lpstr>
      <vt:lpstr>Μαθαίνω για την υγεία μου: οι επιδράσεισ του καπνίσμτοσ, ΤΟΥ ΑΛΚΟΌΛ, ΤΗΣ ΣΩΣΤΉΣ ΔΙΑΤΡΟΦΉΣ ΚΑΙ ΤΗΣ ΣΩΜΑΤΙΚΉΣ ΥΓΙΕΙΝΉΣ ΣΤΟ ΣΏΜΑ ΕΝΌΣ ΕΦΉΒΟΥ </vt:lpstr>
      <vt:lpstr>Στόχοι: - Εξηγώ τις βλαβερέσ συνέπειεσ του καπνίσματοσ και του αλκοόλ. - Προστατεύω τον εαυτό μου και τους γύρω μου (οικογένεια, φίλουσ) από τις βλαβερέσ συνέπειεσ του καπνίσματοσ και του αλκοόλ. - Καταλαβαίνω τη σημασία της υγιεινήσ διατροφήσ. - μαθαίνω να εφαρμόζω την υγιεινή διατροφή στην πράξη. - κατανοώ τη σημασία της σωματικήσ υγιεινήσ.  - πληροφορούμαι για τους κινδύνουσ από την έλλειψη σωματικήσ υγιεινήσ. - Εφαρμόζω τους κανόνεσ σωματικήσ υγιεινήσ στην πράξη. </vt:lpstr>
      <vt:lpstr>Αναζήτηση-συλλογή δεδομένων/πληροφοριών: - Διαδύκτιο - Εγκυκλοπαίδειεσ στη βιβλιοθήκη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Μαθαίνω για την υγεία μου: οι επιδράσεισ του καπνίσμτοσ, ΤΟΥ ΑΛΚΟΌΛ, ΤΗΣ ΣΩΣΤΉΣ ΔΙΑΤΡΟΦΉΣ ΚΑΙ ΤΗΣ ΣΩΜΑΤΙΚΉΣ ΥΓΙΕΙΝΉΣ ΣΤΟ ΣΏΜΑ ΕΝΌΣ ΕΦΉΒΟΥ</dc:title>
  <dc:creator>user5</dc:creator>
  <cp:lastModifiedBy>κωστης</cp:lastModifiedBy>
  <cp:revision>5</cp:revision>
  <dcterms:created xsi:type="dcterms:W3CDTF">2016-05-09T09:47:36Z</dcterms:created>
  <dcterms:modified xsi:type="dcterms:W3CDTF">2020-06-19T04:02:59Z</dcterms:modified>
</cp:coreProperties>
</file>